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7" r:id="rId3"/>
    <p:sldId id="268" r:id="rId4"/>
    <p:sldId id="272" r:id="rId5"/>
    <p:sldId id="269" r:id="rId6"/>
    <p:sldId id="273" r:id="rId7"/>
    <p:sldId id="274" r:id="rId8"/>
    <p:sldId id="275" r:id="rId9"/>
    <p:sldId id="262" r:id="rId10"/>
    <p:sldId id="263" r:id="rId11"/>
    <p:sldId id="264" r:id="rId12"/>
    <p:sldId id="265" r:id="rId13"/>
    <p:sldId id="266" r:id="rId14"/>
    <p:sldId id="271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HU/5fWI+jB49bGTwGtTFJw==" hashData="fS0e4XDXnbfo0Z9zhbN3zoNmABI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AC090"/>
    <a:srgbClr val="00B050"/>
    <a:srgbClr val="FFFF00"/>
    <a:srgbClr val="FFCCFF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330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5455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9025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7084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6803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2562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0857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0532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8386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1801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681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2EB04-4AAB-41C1-A733-66AF86506044}" type="datetimeFigureOut">
              <a:rPr lang="tr-TR" smtClean="0"/>
              <a:t>28.4.2013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D3BAB-F664-4F3B-B56D-E7CB8BD8E3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7116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63688" y="109390"/>
            <a:ext cx="5184576" cy="15560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ARAKESİT</a:t>
            </a:r>
          </a:p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KARE </a:t>
            </a:r>
            <a:r>
              <a:rPr lang="tr-TR" sz="5400" b="1" dirty="0" smtClean="0">
                <a:solidFill>
                  <a:srgbClr val="FF0000"/>
                </a:solidFill>
              </a:rPr>
              <a:t>PRİZMA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4005064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10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Dikdörtgen 4"/>
          <p:cNvSpPr>
            <a:spLocks noChangeArrowheads="1"/>
          </p:cNvSpPr>
          <p:nvPr/>
        </p:nvSpPr>
        <p:spPr bwMode="auto">
          <a:xfrm>
            <a:off x="5597525" y="6488113"/>
            <a:ext cx="3576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162495" y="167418"/>
            <a:ext cx="8925497" cy="36004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         </a:t>
            </a:r>
            <a:r>
              <a:rPr lang="tr-TR" b="1" dirty="0" smtClean="0"/>
              <a:t>Kare  </a:t>
            </a:r>
            <a:r>
              <a:rPr lang="tr-TR" b="1" dirty="0" smtClean="0"/>
              <a:t>prizma tabana </a:t>
            </a:r>
            <a:r>
              <a:rPr lang="tr-TR" b="1" dirty="0" smtClean="0"/>
              <a:t>dik </a:t>
            </a:r>
            <a:r>
              <a:rPr lang="tr-TR" b="1" dirty="0" smtClean="0"/>
              <a:t>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8" y="3665538"/>
            <a:ext cx="9058564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11"/>
          <p:cNvSpPr>
            <a:spLocks noChangeArrowheads="1"/>
          </p:cNvSpPr>
          <p:nvPr/>
        </p:nvSpPr>
        <p:spPr bwMode="auto">
          <a:xfrm>
            <a:off x="4860032" y="3665538"/>
            <a:ext cx="4227960" cy="699566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Kare </a:t>
            </a:r>
            <a:r>
              <a:rPr lang="tr-TR" b="1" dirty="0" smtClean="0"/>
              <a:t>prizma </a:t>
            </a:r>
            <a:r>
              <a:rPr lang="tr-TR" b="1" dirty="0" smtClean="0"/>
              <a:t>tabana paralel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kare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915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24"/>
            <a:ext cx="8985457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Dikdörtgen 3"/>
          <p:cNvSpPr>
            <a:spLocks noChangeArrowheads="1"/>
          </p:cNvSpPr>
          <p:nvPr/>
        </p:nvSpPr>
        <p:spPr bwMode="auto">
          <a:xfrm>
            <a:off x="5958735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6975"/>
            <a:ext cx="9144000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41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8700"/>
            <a:ext cx="9144000" cy="291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Dikdörtgen 3"/>
          <p:cNvSpPr>
            <a:spLocks noChangeArrowheads="1"/>
          </p:cNvSpPr>
          <p:nvPr/>
        </p:nvSpPr>
        <p:spPr bwMode="auto">
          <a:xfrm>
            <a:off x="5982830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2846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84783"/>
            <a:ext cx="4320480" cy="487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28600" y="116632"/>
            <a:ext cx="8735888" cy="1200329"/>
          </a:xfrm>
          <a:prstGeom prst="rect">
            <a:avLst/>
          </a:prstGeom>
          <a:solidFill>
            <a:srgbClr val="FFCCFF">
              <a:alpha val="38824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/>
              <a:t>Bir 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b="1"/>
              <a:t>	Kare dik prizmasının 6 yüzü olduğu için Kare dik</a:t>
            </a:r>
            <a:r>
              <a:rPr lang="tr-TR"/>
              <a:t> </a:t>
            </a:r>
            <a:r>
              <a:rPr lang="tr-TR" b="1"/>
              <a:t>prizması bir düzlemle kesildiğinde oluşan çokgen en fazla 6 gen olur.</a:t>
            </a:r>
          </a:p>
        </p:txBody>
      </p:sp>
      <p:sp>
        <p:nvSpPr>
          <p:cNvPr id="24581" name="Dikdörtgen 4"/>
          <p:cNvSpPr>
            <a:spLocks noChangeArrowheads="1"/>
          </p:cNvSpPr>
          <p:nvPr/>
        </p:nvSpPr>
        <p:spPr bwMode="auto">
          <a:xfrm>
            <a:off x="5987841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81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1979712" y="153124"/>
            <a:ext cx="5472608" cy="9716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smtClean="0">
                <a:solidFill>
                  <a:srgbClr val="FF0000"/>
                </a:solidFill>
              </a:rPr>
              <a:t>HAZIRLAYAN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07504" y="4146446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28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8600" y="152400"/>
            <a:ext cx="8686800" cy="3140075"/>
          </a:xfrm>
          <a:prstGeom prst="rect">
            <a:avLst/>
          </a:prstGeom>
          <a:solidFill>
            <a:srgbClr val="FFCCFF">
              <a:alpha val="38824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ARAKESİTLER:</a:t>
            </a: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</a:t>
            </a:r>
            <a:r>
              <a:rPr lang="tr-TR" b="1" dirty="0"/>
              <a:t>Bir geometrik cismi bir düzlemle kestiğimizde düzlem ile cismin ortak yüzeyine </a:t>
            </a:r>
            <a:r>
              <a:rPr lang="tr-TR" b="1" dirty="0">
                <a:solidFill>
                  <a:srgbClr val="FF0000"/>
                </a:solidFill>
              </a:rPr>
              <a:t>arakesit</a:t>
            </a:r>
            <a:r>
              <a:rPr lang="tr-TR" b="1" dirty="0"/>
              <a:t> denir.</a:t>
            </a:r>
            <a:r>
              <a:rPr lang="tr-TR" dirty="0"/>
              <a:t> </a:t>
            </a:r>
            <a:endParaRPr 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Bir 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b="1" dirty="0"/>
              <a:t>	Küp 6 yüzlü olduğu için Küp bir düzlemle kesildiğinde oluşan çokgen en fazla 6 gen </a:t>
            </a:r>
            <a:r>
              <a:rPr lang="tr-TR" b="1" dirty="0" smtClean="0"/>
              <a:t>olur</a:t>
            </a:r>
            <a:r>
              <a:rPr lang="tr-TR" b="1" dirty="0"/>
              <a:t>.</a:t>
            </a:r>
          </a:p>
          <a:p>
            <a:pPr eaLnBrk="1" hangingPunct="1"/>
            <a:r>
              <a:rPr lang="tr-TR" b="1" dirty="0"/>
              <a:t>	</a:t>
            </a:r>
            <a:r>
              <a:rPr lang="tr-TR" b="1" dirty="0">
                <a:solidFill>
                  <a:srgbClr val="FF0000"/>
                </a:solidFill>
              </a:rPr>
              <a:t>Kare dik </a:t>
            </a:r>
            <a:r>
              <a:rPr lang="tr-TR" b="1" dirty="0" smtClean="0">
                <a:solidFill>
                  <a:srgbClr val="FF0000"/>
                </a:solidFill>
              </a:rPr>
              <a:t>prizma  6 </a:t>
            </a:r>
            <a:r>
              <a:rPr lang="tr-TR" b="1" dirty="0">
                <a:solidFill>
                  <a:srgbClr val="FF0000"/>
                </a:solidFill>
              </a:rPr>
              <a:t>yüzlü olduğu için Kare dik </a:t>
            </a:r>
            <a:r>
              <a:rPr lang="tr-TR" b="1" dirty="0" smtClean="0">
                <a:solidFill>
                  <a:srgbClr val="FF0000"/>
                </a:solidFill>
              </a:rPr>
              <a:t>prizma  </a:t>
            </a:r>
            <a:r>
              <a:rPr lang="tr-TR" b="1" dirty="0">
                <a:solidFill>
                  <a:srgbClr val="FF0000"/>
                </a:solidFill>
              </a:rPr>
              <a:t>bir düzlemle kesildiğinde oluşan çokgen en </a:t>
            </a:r>
            <a:r>
              <a:rPr lang="tr-TR" b="1" dirty="0" smtClean="0">
                <a:solidFill>
                  <a:srgbClr val="FF0000"/>
                </a:solidFill>
              </a:rPr>
              <a:t>fazla6 gen olur</a:t>
            </a:r>
            <a:r>
              <a:rPr lang="tr-TR" b="1" dirty="0">
                <a:solidFill>
                  <a:srgbClr val="FF0000"/>
                </a:solidFill>
              </a:rPr>
              <a:t>.</a:t>
            </a:r>
          </a:p>
          <a:p>
            <a:pPr eaLnBrk="1" hangingPunct="1"/>
            <a:r>
              <a:rPr lang="tr-TR" b="1" dirty="0"/>
              <a:t>	Üçgen dik prizma  5 yüzlü olduğu için Üçgen dik prizma  bir düzlemle kesildiğinde oluşan çokgen en fazla 5 gen </a:t>
            </a:r>
            <a:r>
              <a:rPr lang="tr-TR" b="1" dirty="0" smtClean="0"/>
              <a:t>olur</a:t>
            </a:r>
            <a:r>
              <a:rPr lang="tr-TR" b="1" dirty="0"/>
              <a:t>.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1025"/>
            <a:ext cx="4338638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1520825" y="3509963"/>
            <a:ext cx="1295400" cy="609600"/>
          </a:xfrm>
          <a:prstGeom prst="wedgeRectCallout">
            <a:avLst>
              <a:gd name="adj1" fmla="val -25981"/>
              <a:gd name="adj2" fmla="val 86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b="1"/>
              <a:t>Arakesit düzlemi</a:t>
            </a: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4357688"/>
            <a:ext cx="4421187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5791200" y="3500438"/>
            <a:ext cx="1981200" cy="609600"/>
          </a:xfrm>
          <a:prstGeom prst="wedgeRectCallout">
            <a:avLst>
              <a:gd name="adj1" fmla="val -18676"/>
              <a:gd name="adj2" fmla="val 6860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1600" b="1"/>
              <a:t>Arakesit düzlemi düzgün altıgendir.</a:t>
            </a:r>
          </a:p>
        </p:txBody>
      </p:sp>
      <p:sp>
        <p:nvSpPr>
          <p:cNvPr id="8199" name="Dikdörtgen 6"/>
          <p:cNvSpPr>
            <a:spLocks noChangeArrowheads="1"/>
          </p:cNvSpPr>
          <p:nvPr/>
        </p:nvSpPr>
        <p:spPr bwMode="auto">
          <a:xfrm>
            <a:off x="5955792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2925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6" grpId="0" animBg="1"/>
      <p:bldP spid="51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99190" y="188640"/>
            <a:ext cx="8915400" cy="1190625"/>
          </a:xfrm>
          <a:prstGeom prst="rect">
            <a:avLst/>
          </a:prstGeom>
          <a:solidFill>
            <a:srgbClr val="FFCCFF">
              <a:alpha val="36863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1</a:t>
            </a:r>
            <a:r>
              <a:rPr lang="tr-TR" b="1" dirty="0" smtClean="0">
                <a:solidFill>
                  <a:srgbClr val="FF0000"/>
                </a:solidFill>
              </a:rPr>
              <a:t>)KARE </a:t>
            </a:r>
            <a:r>
              <a:rPr lang="tr-TR" b="1" dirty="0">
                <a:solidFill>
                  <a:srgbClr val="FF0000"/>
                </a:solidFill>
              </a:rPr>
              <a:t>DİK PRİZMANIN BİR DÜZLEM İLE ARAKESİTLERİ:</a:t>
            </a:r>
          </a:p>
          <a:p>
            <a:pPr eaLnBrk="1" hangingPunct="1"/>
            <a:r>
              <a:rPr lang="tr-TR" b="1" dirty="0"/>
              <a:t>	Bir geometrik cismi (Kare dik prizmasını) bir düzlemle kestiğimizde düzlem ile cismin (Kare dik prizmasını)</a:t>
            </a:r>
            <a:r>
              <a:rPr lang="tr-TR" dirty="0"/>
              <a:t> </a:t>
            </a:r>
            <a:r>
              <a:rPr lang="tr-TR" b="1" dirty="0"/>
              <a:t>ortak yüzeyine ARAKESİT denir. </a:t>
            </a:r>
          </a:p>
          <a:p>
            <a:pPr eaLnBrk="1" hangingPunct="1"/>
            <a:r>
              <a:rPr lang="tr-TR" b="1" dirty="0"/>
              <a:t>	Bir Dikdörtgenler prizmasının bir düzlemle oluşturduğu arakesitler.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28" y="3140968"/>
            <a:ext cx="8839200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6"/>
          <p:cNvSpPr>
            <a:spLocks noChangeArrowheads="1"/>
          </p:cNvSpPr>
          <p:nvPr/>
        </p:nvSpPr>
        <p:spPr bwMode="auto">
          <a:xfrm>
            <a:off x="5955792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2529206" y="1746812"/>
            <a:ext cx="4055368" cy="91440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</a:t>
            </a:r>
            <a:r>
              <a:rPr lang="tr-TR" b="1" dirty="0" smtClean="0"/>
              <a:t>Kare  </a:t>
            </a:r>
            <a:r>
              <a:rPr lang="tr-TR" b="1" dirty="0" smtClean="0"/>
              <a:t>prizma tabana </a:t>
            </a:r>
            <a:r>
              <a:rPr lang="tr-TR" b="1" dirty="0" smtClean="0"/>
              <a:t>dik </a:t>
            </a:r>
            <a:r>
              <a:rPr lang="tr-TR" b="1" dirty="0" smtClean="0"/>
              <a:t>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5214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3456384" cy="519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erbest Form 2"/>
          <p:cNvSpPr/>
          <p:nvPr/>
        </p:nvSpPr>
        <p:spPr>
          <a:xfrm>
            <a:off x="434715" y="2924944"/>
            <a:ext cx="3102964" cy="1152381"/>
          </a:xfrm>
          <a:custGeom>
            <a:avLst/>
            <a:gdLst>
              <a:gd name="connsiteX0" fmla="*/ 3102964 w 3102964"/>
              <a:gd name="connsiteY0" fmla="*/ 704538 h 1019332"/>
              <a:gd name="connsiteX1" fmla="*/ 2083633 w 3102964"/>
              <a:gd name="connsiteY1" fmla="*/ 0 h 1019332"/>
              <a:gd name="connsiteX2" fmla="*/ 0 w 3102964"/>
              <a:gd name="connsiteY2" fmla="*/ 269823 h 1019332"/>
              <a:gd name="connsiteX3" fmla="*/ 569626 w 3102964"/>
              <a:gd name="connsiteY3" fmla="*/ 1019332 h 1019332"/>
              <a:gd name="connsiteX4" fmla="*/ 3102964 w 3102964"/>
              <a:gd name="connsiteY4" fmla="*/ 704538 h 101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2964" h="1019332">
                <a:moveTo>
                  <a:pt x="3102964" y="704538"/>
                </a:moveTo>
                <a:lnTo>
                  <a:pt x="2083633" y="0"/>
                </a:lnTo>
                <a:lnTo>
                  <a:pt x="0" y="269823"/>
                </a:lnTo>
                <a:lnTo>
                  <a:pt x="569626" y="1019332"/>
                </a:lnTo>
                <a:lnTo>
                  <a:pt x="3102964" y="704538"/>
                </a:lnTo>
                <a:close/>
              </a:path>
            </a:pathLst>
          </a:custGeom>
          <a:solidFill>
            <a:srgbClr val="92D050">
              <a:alpha val="32157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Karedir.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4" name="AutoShape 11"/>
          <p:cNvSpPr>
            <a:spLocks noChangeArrowheads="1"/>
          </p:cNvSpPr>
          <p:nvPr/>
        </p:nvSpPr>
        <p:spPr bwMode="auto">
          <a:xfrm>
            <a:off x="4427984" y="2924944"/>
            <a:ext cx="4227960" cy="699566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Kare </a:t>
            </a:r>
            <a:r>
              <a:rPr lang="tr-TR" b="1" dirty="0" smtClean="0"/>
              <a:t>prizma </a:t>
            </a:r>
            <a:r>
              <a:rPr lang="tr-TR" b="1" dirty="0" smtClean="0"/>
              <a:t>tabana paralel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kare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  <p:sp>
        <p:nvSpPr>
          <p:cNvPr id="5" name="Dikdörtgen 6"/>
          <p:cNvSpPr>
            <a:spLocks noChangeArrowheads="1"/>
          </p:cNvSpPr>
          <p:nvPr/>
        </p:nvSpPr>
        <p:spPr bwMode="auto">
          <a:xfrm>
            <a:off x="5955792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5198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2376264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339" y="1841681"/>
            <a:ext cx="2376264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6"/>
          <p:cNvSpPr>
            <a:spLocks noChangeArrowheads="1"/>
          </p:cNvSpPr>
          <p:nvPr/>
        </p:nvSpPr>
        <p:spPr bwMode="auto">
          <a:xfrm>
            <a:off x="5955792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2339752" y="188640"/>
            <a:ext cx="4055368" cy="91440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</a:t>
            </a:r>
            <a:r>
              <a:rPr lang="tr-TR" b="1" dirty="0" smtClean="0"/>
              <a:t>Kare  </a:t>
            </a:r>
            <a:r>
              <a:rPr lang="tr-TR" b="1" dirty="0" smtClean="0"/>
              <a:t>prizma tabana </a:t>
            </a:r>
            <a:r>
              <a:rPr lang="tr-TR" b="1" dirty="0" smtClean="0"/>
              <a:t>dik </a:t>
            </a:r>
            <a:r>
              <a:rPr lang="tr-TR" b="1" dirty="0" smtClean="0"/>
              <a:t>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  <p:sp>
        <p:nvSpPr>
          <p:cNvPr id="2" name="Serbest Form 1"/>
          <p:cNvSpPr/>
          <p:nvPr/>
        </p:nvSpPr>
        <p:spPr>
          <a:xfrm>
            <a:off x="1184223" y="2008682"/>
            <a:ext cx="524656" cy="3237875"/>
          </a:xfrm>
          <a:custGeom>
            <a:avLst/>
            <a:gdLst>
              <a:gd name="connsiteX0" fmla="*/ 0 w 524656"/>
              <a:gd name="connsiteY0" fmla="*/ 0 h 3237875"/>
              <a:gd name="connsiteX1" fmla="*/ 29980 w 524656"/>
              <a:gd name="connsiteY1" fmla="*/ 2428407 h 3237875"/>
              <a:gd name="connsiteX2" fmla="*/ 524656 w 524656"/>
              <a:gd name="connsiteY2" fmla="*/ 3237875 h 3237875"/>
              <a:gd name="connsiteX3" fmla="*/ 524656 w 524656"/>
              <a:gd name="connsiteY3" fmla="*/ 284813 h 3237875"/>
              <a:gd name="connsiteX4" fmla="*/ 0 w 524656"/>
              <a:gd name="connsiteY4" fmla="*/ 0 h 323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4656" h="3237875">
                <a:moveTo>
                  <a:pt x="0" y="0"/>
                </a:moveTo>
                <a:lnTo>
                  <a:pt x="29980" y="2428407"/>
                </a:lnTo>
                <a:lnTo>
                  <a:pt x="524656" y="3237875"/>
                </a:lnTo>
                <a:lnTo>
                  <a:pt x="524656" y="284813"/>
                </a:lnTo>
                <a:lnTo>
                  <a:pt x="0" y="0"/>
                </a:lnTo>
                <a:close/>
              </a:path>
            </a:pathLst>
          </a:custGeom>
          <a:solidFill>
            <a:srgbClr val="FFCCFF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Serbest Form 6"/>
          <p:cNvSpPr/>
          <p:nvPr/>
        </p:nvSpPr>
        <p:spPr>
          <a:xfrm>
            <a:off x="6588224" y="2008682"/>
            <a:ext cx="1708879" cy="2848131"/>
          </a:xfrm>
          <a:custGeom>
            <a:avLst/>
            <a:gdLst>
              <a:gd name="connsiteX0" fmla="*/ 0 w 1708879"/>
              <a:gd name="connsiteY0" fmla="*/ 119921 h 2848131"/>
              <a:gd name="connsiteX1" fmla="*/ 1708879 w 1708879"/>
              <a:gd name="connsiteY1" fmla="*/ 0 h 2848131"/>
              <a:gd name="connsiteX2" fmla="*/ 1648918 w 1708879"/>
              <a:gd name="connsiteY2" fmla="*/ 2593298 h 2848131"/>
              <a:gd name="connsiteX3" fmla="*/ 104931 w 1708879"/>
              <a:gd name="connsiteY3" fmla="*/ 2848131 h 2848131"/>
              <a:gd name="connsiteX4" fmla="*/ 0 w 1708879"/>
              <a:gd name="connsiteY4" fmla="*/ 119921 h 284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8879" h="2848131">
                <a:moveTo>
                  <a:pt x="0" y="119921"/>
                </a:moveTo>
                <a:lnTo>
                  <a:pt x="1708879" y="0"/>
                </a:lnTo>
                <a:lnTo>
                  <a:pt x="1648918" y="2593298"/>
                </a:lnTo>
                <a:lnTo>
                  <a:pt x="104931" y="2848131"/>
                </a:lnTo>
                <a:lnTo>
                  <a:pt x="0" y="119921"/>
                </a:lnTo>
                <a:close/>
              </a:path>
            </a:pathLst>
          </a:custGeom>
          <a:solidFill>
            <a:srgbClr val="FFFF00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dikdörtgendir.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61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95151"/>
            <a:ext cx="2376264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95150"/>
            <a:ext cx="2376264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11"/>
          <p:cNvSpPr>
            <a:spLocks noChangeArrowheads="1"/>
          </p:cNvSpPr>
          <p:nvPr/>
        </p:nvSpPr>
        <p:spPr bwMode="auto">
          <a:xfrm>
            <a:off x="2339752" y="188640"/>
            <a:ext cx="4055368" cy="91440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</a:t>
            </a:r>
            <a:r>
              <a:rPr lang="tr-TR" b="1" dirty="0" smtClean="0"/>
              <a:t>Kare  </a:t>
            </a:r>
            <a:r>
              <a:rPr lang="tr-TR" b="1" dirty="0" smtClean="0"/>
              <a:t>prizma tabana </a:t>
            </a:r>
            <a:r>
              <a:rPr lang="tr-TR" b="1" dirty="0" smtClean="0"/>
              <a:t>dik </a:t>
            </a:r>
            <a:r>
              <a:rPr lang="tr-TR" b="1" dirty="0" smtClean="0"/>
              <a:t>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  <p:sp>
        <p:nvSpPr>
          <p:cNvPr id="5" name="Serbest Form 4"/>
          <p:cNvSpPr/>
          <p:nvPr/>
        </p:nvSpPr>
        <p:spPr>
          <a:xfrm>
            <a:off x="839449" y="1933731"/>
            <a:ext cx="2143594" cy="3462728"/>
          </a:xfrm>
          <a:custGeom>
            <a:avLst/>
            <a:gdLst>
              <a:gd name="connsiteX0" fmla="*/ 2143594 w 2143594"/>
              <a:gd name="connsiteY0" fmla="*/ 269823 h 3462728"/>
              <a:gd name="connsiteX1" fmla="*/ 1439056 w 2143594"/>
              <a:gd name="connsiteY1" fmla="*/ 0 h 3462728"/>
              <a:gd name="connsiteX2" fmla="*/ 0 w 2143594"/>
              <a:gd name="connsiteY2" fmla="*/ 2623279 h 3462728"/>
              <a:gd name="connsiteX3" fmla="*/ 389744 w 2143594"/>
              <a:gd name="connsiteY3" fmla="*/ 3462728 h 3462728"/>
              <a:gd name="connsiteX4" fmla="*/ 2143594 w 2143594"/>
              <a:gd name="connsiteY4" fmla="*/ 269823 h 346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594" h="3462728">
                <a:moveTo>
                  <a:pt x="2143594" y="269823"/>
                </a:moveTo>
                <a:lnTo>
                  <a:pt x="1439056" y="0"/>
                </a:lnTo>
                <a:lnTo>
                  <a:pt x="0" y="2623279"/>
                </a:lnTo>
                <a:lnTo>
                  <a:pt x="389744" y="3462728"/>
                </a:lnTo>
                <a:lnTo>
                  <a:pt x="2143594" y="269823"/>
                </a:lnTo>
                <a:close/>
              </a:path>
            </a:pathLst>
          </a:custGeom>
          <a:solidFill>
            <a:srgbClr val="00B050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Serbest Form 5"/>
          <p:cNvSpPr/>
          <p:nvPr/>
        </p:nvSpPr>
        <p:spPr>
          <a:xfrm>
            <a:off x="5996066" y="2023672"/>
            <a:ext cx="2143593" cy="3013023"/>
          </a:xfrm>
          <a:custGeom>
            <a:avLst/>
            <a:gdLst>
              <a:gd name="connsiteX0" fmla="*/ 0 w 2143593"/>
              <a:gd name="connsiteY0" fmla="*/ 0 h 3013023"/>
              <a:gd name="connsiteX1" fmla="*/ 1484026 w 2143593"/>
              <a:gd name="connsiteY1" fmla="*/ 2278505 h 3013023"/>
              <a:gd name="connsiteX2" fmla="*/ 2143593 w 2143593"/>
              <a:gd name="connsiteY2" fmla="*/ 3013023 h 3013023"/>
              <a:gd name="connsiteX3" fmla="*/ 404734 w 2143593"/>
              <a:gd name="connsiteY3" fmla="*/ 299803 h 3013023"/>
              <a:gd name="connsiteX4" fmla="*/ 0 w 2143593"/>
              <a:gd name="connsiteY4" fmla="*/ 0 h 301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593" h="3013023">
                <a:moveTo>
                  <a:pt x="0" y="0"/>
                </a:moveTo>
                <a:lnTo>
                  <a:pt x="1484026" y="2278505"/>
                </a:lnTo>
                <a:lnTo>
                  <a:pt x="2143593" y="3013023"/>
                </a:lnTo>
                <a:lnTo>
                  <a:pt x="404734" y="299803"/>
                </a:lnTo>
                <a:lnTo>
                  <a:pt x="0" y="0"/>
                </a:lnTo>
                <a:close/>
              </a:path>
            </a:pathLst>
          </a:custGeom>
          <a:solidFill>
            <a:srgbClr val="00B050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56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2339752" y="188640"/>
            <a:ext cx="4055368" cy="91440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</a:t>
            </a:r>
            <a:r>
              <a:rPr lang="tr-TR" b="1" dirty="0" smtClean="0"/>
              <a:t>Kare  </a:t>
            </a:r>
            <a:r>
              <a:rPr lang="tr-TR" b="1" dirty="0" smtClean="0"/>
              <a:t>prizma tabana </a:t>
            </a:r>
            <a:r>
              <a:rPr lang="tr-TR" b="1" dirty="0" smtClean="0"/>
              <a:t>dik </a:t>
            </a:r>
            <a:r>
              <a:rPr lang="tr-TR" b="1" dirty="0" smtClean="0"/>
              <a:t>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95150"/>
            <a:ext cx="2376264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95150"/>
            <a:ext cx="2376264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rbest Form 4"/>
          <p:cNvSpPr/>
          <p:nvPr/>
        </p:nvSpPr>
        <p:spPr>
          <a:xfrm>
            <a:off x="674557" y="1948721"/>
            <a:ext cx="2173574" cy="3462728"/>
          </a:xfrm>
          <a:custGeom>
            <a:avLst/>
            <a:gdLst>
              <a:gd name="connsiteX0" fmla="*/ 1499017 w 2173574"/>
              <a:gd name="connsiteY0" fmla="*/ 0 h 3462728"/>
              <a:gd name="connsiteX1" fmla="*/ 0 w 2173574"/>
              <a:gd name="connsiteY1" fmla="*/ 74951 h 3462728"/>
              <a:gd name="connsiteX2" fmla="*/ 494676 w 2173574"/>
              <a:gd name="connsiteY2" fmla="*/ 3462728 h 3462728"/>
              <a:gd name="connsiteX3" fmla="*/ 2173574 w 2173574"/>
              <a:gd name="connsiteY3" fmla="*/ 3102964 h 3462728"/>
              <a:gd name="connsiteX4" fmla="*/ 1499017 w 2173574"/>
              <a:gd name="connsiteY4" fmla="*/ 0 h 346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3574" h="3462728">
                <a:moveTo>
                  <a:pt x="1499017" y="0"/>
                </a:moveTo>
                <a:lnTo>
                  <a:pt x="0" y="74951"/>
                </a:lnTo>
                <a:lnTo>
                  <a:pt x="494676" y="3462728"/>
                </a:lnTo>
                <a:lnTo>
                  <a:pt x="2173574" y="3102964"/>
                </a:lnTo>
                <a:lnTo>
                  <a:pt x="1499017" y="0"/>
                </a:lnTo>
                <a:close/>
              </a:path>
            </a:pathLst>
          </a:custGeom>
          <a:solidFill>
            <a:srgbClr val="FAC090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Serbest Form 5"/>
          <p:cNvSpPr/>
          <p:nvPr/>
        </p:nvSpPr>
        <p:spPr>
          <a:xfrm>
            <a:off x="6100997" y="2203554"/>
            <a:ext cx="2143593" cy="2338466"/>
          </a:xfrm>
          <a:custGeom>
            <a:avLst/>
            <a:gdLst>
              <a:gd name="connsiteX0" fmla="*/ 0 w 2143593"/>
              <a:gd name="connsiteY0" fmla="*/ 2338466 h 2338466"/>
              <a:gd name="connsiteX1" fmla="*/ 299803 w 2143593"/>
              <a:gd name="connsiteY1" fmla="*/ 149902 h 2338466"/>
              <a:gd name="connsiteX2" fmla="*/ 2143593 w 2143593"/>
              <a:gd name="connsiteY2" fmla="*/ 0 h 2338466"/>
              <a:gd name="connsiteX3" fmla="*/ 1394085 w 2143593"/>
              <a:gd name="connsiteY3" fmla="*/ 2083633 h 2338466"/>
              <a:gd name="connsiteX4" fmla="*/ 0 w 2143593"/>
              <a:gd name="connsiteY4" fmla="*/ 2338466 h 233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593" h="2338466">
                <a:moveTo>
                  <a:pt x="0" y="2338466"/>
                </a:moveTo>
                <a:lnTo>
                  <a:pt x="299803" y="149902"/>
                </a:lnTo>
                <a:lnTo>
                  <a:pt x="2143593" y="0"/>
                </a:lnTo>
                <a:lnTo>
                  <a:pt x="1394085" y="2083633"/>
                </a:lnTo>
                <a:lnTo>
                  <a:pt x="0" y="2338466"/>
                </a:lnTo>
                <a:close/>
              </a:path>
            </a:pathLst>
          </a:custGeom>
          <a:solidFill>
            <a:srgbClr val="FAC090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Dikdörtgendir.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97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2339752" y="188640"/>
            <a:ext cx="4055368" cy="91440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	</a:t>
            </a:r>
            <a:r>
              <a:rPr lang="tr-TR" b="1" dirty="0" smtClean="0"/>
              <a:t>Kare  </a:t>
            </a:r>
            <a:r>
              <a:rPr lang="tr-TR" b="1" dirty="0" smtClean="0"/>
              <a:t>prizma tabana </a:t>
            </a:r>
            <a:r>
              <a:rPr lang="tr-TR" b="1" dirty="0" smtClean="0"/>
              <a:t>dik </a:t>
            </a:r>
            <a:r>
              <a:rPr lang="tr-TR" b="1" dirty="0" smtClean="0"/>
              <a:t>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95150"/>
            <a:ext cx="2376264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21383"/>
            <a:ext cx="2376264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rbest Form 4"/>
          <p:cNvSpPr/>
          <p:nvPr/>
        </p:nvSpPr>
        <p:spPr>
          <a:xfrm>
            <a:off x="674557" y="2023672"/>
            <a:ext cx="2233535" cy="3028013"/>
          </a:xfrm>
          <a:custGeom>
            <a:avLst/>
            <a:gdLst>
              <a:gd name="connsiteX0" fmla="*/ 0 w 2233535"/>
              <a:gd name="connsiteY0" fmla="*/ 0 h 3028013"/>
              <a:gd name="connsiteX1" fmla="*/ 2233535 w 2233535"/>
              <a:gd name="connsiteY1" fmla="*/ 179882 h 3028013"/>
              <a:gd name="connsiteX2" fmla="*/ 2143594 w 2233535"/>
              <a:gd name="connsiteY2" fmla="*/ 3028013 h 3028013"/>
              <a:gd name="connsiteX3" fmla="*/ 89941 w 2233535"/>
              <a:gd name="connsiteY3" fmla="*/ 2518348 h 3028013"/>
              <a:gd name="connsiteX4" fmla="*/ 0 w 2233535"/>
              <a:gd name="connsiteY4" fmla="*/ 0 h 302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3535" h="3028013">
                <a:moveTo>
                  <a:pt x="0" y="0"/>
                </a:moveTo>
                <a:lnTo>
                  <a:pt x="2233535" y="179882"/>
                </a:lnTo>
                <a:lnTo>
                  <a:pt x="2143594" y="3028013"/>
                </a:lnTo>
                <a:lnTo>
                  <a:pt x="89941" y="2518348"/>
                </a:lnTo>
                <a:lnTo>
                  <a:pt x="0" y="0"/>
                </a:lnTo>
                <a:close/>
              </a:path>
            </a:pathLst>
          </a:custGeom>
          <a:solidFill>
            <a:srgbClr val="C00000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Dikdörtgendir.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Serbest Form 5"/>
          <p:cNvSpPr/>
          <p:nvPr/>
        </p:nvSpPr>
        <p:spPr>
          <a:xfrm>
            <a:off x="6475751" y="1963711"/>
            <a:ext cx="1124262" cy="3477719"/>
          </a:xfrm>
          <a:custGeom>
            <a:avLst/>
            <a:gdLst>
              <a:gd name="connsiteX0" fmla="*/ 0 w 1124262"/>
              <a:gd name="connsiteY0" fmla="*/ 404735 h 3477719"/>
              <a:gd name="connsiteX1" fmla="*/ 1124262 w 1124262"/>
              <a:gd name="connsiteY1" fmla="*/ 0 h 3477719"/>
              <a:gd name="connsiteX2" fmla="*/ 1094282 w 1124262"/>
              <a:gd name="connsiteY2" fmla="*/ 2383437 h 3477719"/>
              <a:gd name="connsiteX3" fmla="*/ 74951 w 1124262"/>
              <a:gd name="connsiteY3" fmla="*/ 3477719 h 3477719"/>
              <a:gd name="connsiteX4" fmla="*/ 0 w 1124262"/>
              <a:gd name="connsiteY4" fmla="*/ 404735 h 347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2" h="3477719">
                <a:moveTo>
                  <a:pt x="0" y="404735"/>
                </a:moveTo>
                <a:lnTo>
                  <a:pt x="1124262" y="0"/>
                </a:lnTo>
                <a:lnTo>
                  <a:pt x="1094282" y="2383437"/>
                </a:lnTo>
                <a:lnTo>
                  <a:pt x="74951" y="3477719"/>
                </a:lnTo>
                <a:lnTo>
                  <a:pt x="0" y="404735"/>
                </a:lnTo>
                <a:close/>
              </a:path>
            </a:pathLst>
          </a:custGeom>
          <a:solidFill>
            <a:srgbClr val="C00000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Dikdörtgendir.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92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8" y="692697"/>
            <a:ext cx="9087993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Dikdörtgen 4"/>
          <p:cNvSpPr>
            <a:spLocks noChangeArrowheads="1"/>
          </p:cNvSpPr>
          <p:nvPr/>
        </p:nvSpPr>
        <p:spPr bwMode="auto">
          <a:xfrm>
            <a:off x="6040487" y="65262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162495" y="167418"/>
            <a:ext cx="8925497" cy="360040"/>
          </a:xfrm>
          <a:prstGeom prst="wedgeRectCallout">
            <a:avLst>
              <a:gd name="adj1" fmla="val 21319"/>
              <a:gd name="adj2" fmla="val 26780"/>
            </a:avLst>
          </a:prstGeom>
          <a:solidFill>
            <a:srgbClr val="FFCCFF">
              <a:alpha val="52941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tr-TR" b="1" dirty="0" smtClean="0"/>
              <a:t>         </a:t>
            </a:r>
            <a:r>
              <a:rPr lang="tr-TR" b="1" dirty="0" smtClean="0"/>
              <a:t>Kare  </a:t>
            </a:r>
            <a:r>
              <a:rPr lang="tr-TR" b="1" dirty="0" smtClean="0"/>
              <a:t>prizma tabana </a:t>
            </a:r>
            <a:r>
              <a:rPr lang="tr-TR" b="1" dirty="0" smtClean="0"/>
              <a:t>dik </a:t>
            </a:r>
            <a:r>
              <a:rPr lang="tr-TR" b="1" dirty="0" smtClean="0"/>
              <a:t> </a:t>
            </a:r>
            <a:r>
              <a:rPr lang="tr-TR" b="1" dirty="0"/>
              <a:t>bir düzlem ile kesildiğinde arakesit düzlemi bir </a:t>
            </a:r>
            <a:r>
              <a:rPr lang="tr-TR" b="1" dirty="0" smtClean="0"/>
              <a:t>dikdörtgen</a:t>
            </a:r>
            <a:r>
              <a:rPr lang="tr-TR" b="1" dirty="0" smtClean="0"/>
              <a:t>dir</a:t>
            </a:r>
            <a:r>
              <a:rPr lang="tr-TR" b="1" dirty="0"/>
              <a:t>.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0309"/>
            <a:ext cx="9063804" cy="3266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779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150</Words>
  <Application>Microsoft Office PowerPoint</Application>
  <PresentationFormat>Ekran Gösterisi (4:3)</PresentationFormat>
  <Paragraphs>59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12</cp:revision>
  <dcterms:created xsi:type="dcterms:W3CDTF">2013-04-28T19:13:44Z</dcterms:created>
  <dcterms:modified xsi:type="dcterms:W3CDTF">2013-04-28T19:55:51Z</dcterms:modified>
</cp:coreProperties>
</file>